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8" r:id="rId5"/>
    <p:sldId id="263" r:id="rId6"/>
    <p:sldId id="264" r:id="rId7"/>
    <p:sldId id="262" r:id="rId8"/>
    <p:sldId id="267" r:id="rId9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9041" autoAdjust="0"/>
  </p:normalViewPr>
  <p:slideViewPr>
    <p:cSldViewPr>
      <p:cViewPr varScale="1">
        <p:scale>
          <a:sx n="59" d="100"/>
          <a:sy n="59" d="100"/>
        </p:scale>
        <p:origin x="-18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E62120-3F91-4780-A88E-5BE43FF8C8D9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s-A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C8EEEB-C11C-494F-9C02-A2E682D35B5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E572B-BA47-481D-B55E-A31BD92650A8}" type="slidenum">
              <a:rPr lang="es-A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481682-718D-4155-B3F3-BE21252327F2}" type="slidenum">
              <a:rPr lang="es-AR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D8C7E3-7E5F-4E98-8FA4-CDC7F97BB92A}" type="slidenum">
              <a:rPr lang="es-A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AR" b="1" u="sng" smtClean="0"/>
              <a:t>***Nuevos Criterios de Evaluación Becas Tipo I (Internas y Cofinanciadas) </a:t>
            </a:r>
            <a:r>
              <a:rPr lang="es-AR" b="1" smtClean="0"/>
              <a:t>(se le sacaron 10 puntos al promedio y se le dio más peso al plan de trabajo y al director. También se bajó el puntaje el item antecedentes y lugar de trabajo</a:t>
            </a:r>
            <a:endParaRPr lang="es-A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406C0B-0562-4746-8E75-A525614A16E3}" type="slidenum">
              <a:rPr lang="es-A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A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D53BD8-B7D6-45CA-A81E-23FF9D302E04}" type="slidenum">
              <a:rPr lang="es-A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Connecteur droit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Connecteur droit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lipse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lipse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lipse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F717-9DE7-4840-B37C-F918DEB911C6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761B3-7905-4825-BD4D-E5FA157C6A5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046D-8DEC-4A60-82C2-1F93484F2B31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E284-AB52-4056-A24D-ED865130240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5834-FA3E-4B10-A312-14267A6AFFA1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0DD58-64DE-4703-B0E6-9518849A801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B17B1F-14DC-4252-912F-B58287770A52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711D1F-0B2A-40C5-BF28-41D7A859CD7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cteur droit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Connecteur droit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lips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lips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lips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lips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Connecteur droit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2A2D4-39B3-4E72-8977-91D8D9116424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9694-A7BA-4A40-9E47-8E7894EE658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40D48-5B0B-4E37-BDD5-9680BF4F693C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612B-955E-4FCB-8B98-3AE3E0467B6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403C-6076-4517-B5EE-8A5C16C66EC8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70B6-8643-4D5E-8F00-EDD09FAD165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905B9D-CFCF-46A8-BDCE-2720E83740B6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71508-DBFD-47B5-A0AC-F148A6438A5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7FCD-EFD3-427C-811B-40480856FDE8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EC52B-9A81-4A27-B9EE-CFC15B2C4A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Connecteur droit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lips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38D6D7F-A2A5-4383-925B-98AC86C41390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10E700-EC72-4502-BBE6-FC6D319C04C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lips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Connecteur droit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23F61E-71D1-4AE1-BD8D-4F3A563C9BCD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5949E9-3FE3-47E4-9521-6C7E2ABB2D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638C26-CE6D-47AA-AA84-89C2DB864726}" type="datetimeFigureOut">
              <a:rPr lang="es-AR"/>
              <a:pPr>
                <a:defRPr/>
              </a:pPr>
              <a:t>17/01/2014</a:t>
            </a:fld>
            <a:endParaRPr lang="es-A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F11527-DBEE-4BEE-92A2-915130C33AB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El mundo de la investigación  y de la academia como una alternativa de carrera profesional para los Lic. </a:t>
            </a:r>
            <a:r>
              <a:rPr lang="es-AR" dirty="0"/>
              <a:t>e</a:t>
            </a:r>
            <a:r>
              <a:rPr lang="es-AR" dirty="0" smtClean="0"/>
              <a:t>n Relaciones del Trabajo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2087563" cy="57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CONICET</a:t>
            </a:r>
            <a:endParaRPr lang="es-AR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Otorga becas para la realización de DOCTORADOS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/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Beca de postgrado tipo I (3 años)</a:t>
            </a:r>
          </a:p>
          <a:p>
            <a:pPr marL="640080" lvl="1" indent="-274320" fontAlgn="auto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Beco de postgrado tipo II (2 años)</a:t>
            </a:r>
            <a:endParaRPr lang="es-AR" dirty="0"/>
          </a:p>
          <a:p>
            <a:pPr marL="274320" indent="-274320" fontAlgn="auto">
              <a:spcAft>
                <a:spcPts val="0"/>
              </a:spcAft>
              <a:buClr>
                <a:srgbClr val="FE8637"/>
              </a:buClr>
              <a:buFont typeface="Wingdings"/>
              <a:buChar char=""/>
              <a:defRPr/>
            </a:pPr>
            <a:endParaRPr lang="es-AR" dirty="0" smtClean="0">
              <a:solidFill>
                <a:prstClr val="black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rgbClr val="FE8637"/>
              </a:buClr>
              <a:buFont typeface="Wingdings"/>
              <a:buChar char=""/>
              <a:defRPr/>
            </a:pPr>
            <a:r>
              <a:rPr lang="es-AR" dirty="0" smtClean="0">
                <a:solidFill>
                  <a:prstClr val="black"/>
                </a:solidFill>
              </a:rPr>
              <a:t>Otorga </a:t>
            </a:r>
            <a:r>
              <a:rPr lang="es-AR" dirty="0">
                <a:solidFill>
                  <a:prstClr val="black"/>
                </a:solidFill>
              </a:rPr>
              <a:t>becas </a:t>
            </a:r>
            <a:r>
              <a:rPr lang="es-AR" dirty="0" smtClean="0">
                <a:solidFill>
                  <a:prstClr val="black"/>
                </a:solidFill>
              </a:rPr>
              <a:t>POSTDOCTORALES</a:t>
            </a:r>
            <a:endParaRPr lang="es-AR" dirty="0">
              <a:solidFill>
                <a:prstClr val="black"/>
              </a:solidFill>
            </a:endParaRP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s-AR" dirty="0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38450" y="300038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>
                <a:latin typeface="Century Schoolbook" pitchFamily="18" charset="0"/>
              </a:rPr>
              <a:t>(Consejo Nacional de Investigaciones 	Científicas y Técnicas)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496300" cy="6540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Requisitos para presentarse a Conicet</a:t>
            </a:r>
            <a:endParaRPr lang="es-A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0825" y="981075"/>
            <a:ext cx="8137525" cy="5472113"/>
          </a:xfrm>
        </p:spPr>
        <p:txBody>
          <a:bodyPr>
            <a:normAutofit/>
          </a:bodyPr>
          <a:lstStyle/>
          <a:p>
            <a:pPr marL="274320" indent="-274320" algn="just">
              <a:spcAft>
                <a:spcPts val="0"/>
              </a:spcAft>
              <a:buFont typeface="Wingdings"/>
              <a:buChar char=""/>
              <a:defRPr/>
            </a:pPr>
            <a:r>
              <a:rPr lang="es-AR" b="1" cap="all" dirty="0"/>
              <a:t>REQUISITOS QUE DEBE CUMPLIR EL POSTULANTE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Tener hasta 30 años de edad.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Estar graduado o no adeudar más de 5 materias de la carrera de grado (la tesis se considera una materia). 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no </a:t>
            </a:r>
            <a:r>
              <a:rPr lang="es-AR" dirty="0"/>
              <a:t>haber tenido como graduado otras becas doctorales.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El lugar de trabajo del postulante y </a:t>
            </a:r>
            <a:r>
              <a:rPr lang="es-AR" dirty="0" smtClean="0"/>
              <a:t>el de alguno </a:t>
            </a:r>
            <a:r>
              <a:rPr lang="es-AR" dirty="0"/>
              <a:t>de los directores debe ser el mismo.</a:t>
            </a:r>
          </a:p>
          <a:p>
            <a:pPr marL="274320" indent="-274320" algn="just">
              <a:spcAft>
                <a:spcPts val="0"/>
              </a:spcAft>
              <a:buFont typeface="Wingdings"/>
              <a:buChar char=""/>
              <a:defRPr/>
            </a:pPr>
            <a:r>
              <a:rPr lang="es-AR" b="1" cap="all" dirty="0"/>
              <a:t>REQUISITOS </a:t>
            </a:r>
            <a:r>
              <a:rPr lang="es-AR" b="1" cap="all" dirty="0" smtClean="0"/>
              <a:t>para poder presentarse</a:t>
            </a:r>
            <a:endParaRPr lang="es-AR" b="1" cap="all" dirty="0"/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Tener un director y un lugar de trabajo. 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Tener un plan de trabajo/proyecto de investigación.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Haber realizado algún tipo de producción académica.</a:t>
            </a:r>
          </a:p>
          <a:p>
            <a:pPr marL="640080" lvl="1" indent="-274320" algn="just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 smtClean="0"/>
              <a:t>Haber tenido un buen desempeño académico durante el cursado de la carrera de grado.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7467600" cy="581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Qué comprende un plan de trabajo</a:t>
            </a:r>
            <a:endParaRPr lang="es-A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513"/>
            <a:ext cx="8147050" cy="5421312"/>
          </a:xfrm>
        </p:spPr>
        <p:txBody>
          <a:bodyPr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Una discusión teórica y un posicionamiento teórico respecto a cómo se abordará determinado fenómeno social.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Un Estado del arte con los avances que se han realizado hasta el momento en materia de investigación sobre el fenómeno bajo análisis.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Una hipótesis de trabajo y un abordaje empírico del fenómeno a estudiar. 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 smtClean="0"/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s-AR" dirty="0" smtClean="0"/>
              <a:t>La metodología con la que se abordará el fenómeno social y las técnicas de recolección de datos paca cada uno de los objetivos específicos planteados.</a:t>
            </a:r>
          </a:p>
          <a:p>
            <a:pPr marL="274320" indent="-274320" algn="just" fontAlgn="auto">
              <a:spcAft>
                <a:spcPts val="0"/>
              </a:spcAft>
              <a:buFont typeface="Wingdings"/>
              <a:buChar char=""/>
              <a:defRPr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Brenda Brown\Desktop\clase sobre conicet\criterios-tipo-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3" y="836613"/>
            <a:ext cx="91440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287338" y="220663"/>
            <a:ext cx="4400550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Requisitos beca tipo I</a:t>
            </a:r>
            <a:endParaRPr lang="es-AR" dirty="0">
              <a:latin typeface="+mn-lt"/>
              <a:cs typeface="+mn-cs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3276600" y="2349500"/>
            <a:ext cx="2808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487613" y="2708275"/>
            <a:ext cx="1579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583113" y="2708275"/>
            <a:ext cx="207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87613" y="2852738"/>
            <a:ext cx="12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338" y="220663"/>
            <a:ext cx="4557712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Requisitos beca tipo II</a:t>
            </a:r>
            <a:endParaRPr lang="es-AR" dirty="0">
              <a:latin typeface="+mn-lt"/>
              <a:cs typeface="+mn-cs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438"/>
            <a:ext cx="9144000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9"/>
          <p:cNvCxnSpPr/>
          <p:nvPr/>
        </p:nvCxnSpPr>
        <p:spPr>
          <a:xfrm>
            <a:off x="5076825" y="1989138"/>
            <a:ext cx="1223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6516688" y="2205038"/>
            <a:ext cx="172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411413" y="2349500"/>
            <a:ext cx="5832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411413" y="4724400"/>
            <a:ext cx="3600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Régimen de cursado</a:t>
            </a:r>
            <a:endParaRPr lang="es-A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mtClean="0"/>
              <a:t>Lxs candidatxs a ingresar al Ciclo Inicial de Doctorado deberán poseer dedicación exclusiva a la investigación (BECA)</a:t>
            </a:r>
          </a:p>
          <a:p>
            <a:pPr algn="just">
              <a:lnSpc>
                <a:spcPct val="150000"/>
              </a:lnSpc>
            </a:pPr>
            <a:r>
              <a:rPr lang="es-AR" smtClean="0"/>
              <a:t>Lxs candidatxs comprendidxs en esta categoría deberán optar por una de las siguientes posibilidades: </a:t>
            </a:r>
          </a:p>
          <a:p>
            <a:pPr lvl="1" algn="just">
              <a:lnSpc>
                <a:spcPct val="150000"/>
              </a:lnSpc>
            </a:pPr>
            <a:r>
              <a:rPr lang="es-AR" smtClean="0"/>
              <a:t>Maestría o Programa de Especialización</a:t>
            </a:r>
          </a:p>
          <a:p>
            <a:pPr lvl="1" algn="just">
              <a:lnSpc>
                <a:spcPct val="150000"/>
              </a:lnSpc>
            </a:pPr>
            <a:r>
              <a:rPr lang="es-AR" smtClean="0"/>
              <a:t>Ciclo Inicial de Doctorado: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42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Muchas gracias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249</Words>
  <Application>Microsoft Office PowerPoint</Application>
  <PresentationFormat>Presentación en pantalla (4:3)</PresentationFormat>
  <Paragraphs>42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Oriel</vt:lpstr>
      <vt:lpstr>El mundo de la investigación  y de la academia como una alternativa de carrera profesional para los Lic. en Relaciones del Trabajo </vt:lpstr>
      <vt:lpstr>CONICET</vt:lpstr>
      <vt:lpstr>Requisitos para presentarse a Conicet</vt:lpstr>
      <vt:lpstr>Qué comprende un plan de trabajo</vt:lpstr>
      <vt:lpstr>Diapositiva 5</vt:lpstr>
      <vt:lpstr>Diapositiva 6</vt:lpstr>
      <vt:lpstr>Régimen de cursado</vt:lpstr>
      <vt:lpstr>Muchas gracias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mundo de la investigación  y de la academia como una alternativa de carrera profesional para los Lic. en Relaciones del Trabajo.</dc:title>
  <dc:creator>Brenda Brown</dc:creator>
  <cp:lastModifiedBy>isabel</cp:lastModifiedBy>
  <cp:revision>16</cp:revision>
  <dcterms:created xsi:type="dcterms:W3CDTF">2013-09-29T13:55:39Z</dcterms:created>
  <dcterms:modified xsi:type="dcterms:W3CDTF">2014-01-17T18:25:17Z</dcterms:modified>
</cp:coreProperties>
</file>